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0088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32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2217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0435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4667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9853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03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439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334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8229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728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DAEEB-0C13-4153-A80D-E44628E7FB45}" type="datetimeFigureOut">
              <a:rPr lang="fr-FR" smtClean="0"/>
              <a:t>09/11/2022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E33C4-1897-4BB8-AE66-74401A30CBF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641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Cérémonie d’installation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330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67835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18639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999562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471054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957150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12723399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2787999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108" y="1825625"/>
            <a:ext cx="5801784" cy="4351338"/>
          </a:xfrm>
        </p:spPr>
      </p:pic>
    </p:spTree>
    <p:extLst>
      <p:ext uri="{BB962C8B-B14F-4D97-AF65-F5344CB8AC3E}">
        <p14:creationId xmlns:p14="http://schemas.microsoft.com/office/powerpoint/2010/main" val="391789388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</Words>
  <Application>Microsoft Office PowerPoint</Application>
  <PresentationFormat>Grand écran</PresentationFormat>
  <Paragraphs>1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Thème Office</vt:lpstr>
      <vt:lpstr>Cérémonie d’installation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Conseil d'Etat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Cérémonie d’installation</dc:title>
  <dc:creator>MINET Fabien</dc:creator>
  <cp:lastModifiedBy>MINET Fabien</cp:lastModifiedBy>
  <cp:revision>3</cp:revision>
  <dcterms:created xsi:type="dcterms:W3CDTF">2022-09-12T13:32:05Z</dcterms:created>
  <dcterms:modified xsi:type="dcterms:W3CDTF">2022-11-09T08:54:04Z</dcterms:modified>
</cp:coreProperties>
</file>