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AEEB-0C13-4153-A80D-E44628E7FB45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33C4-1897-4BB8-AE66-74401A30C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08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AEEB-0C13-4153-A80D-E44628E7FB45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33C4-1897-4BB8-AE66-74401A30C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3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AEEB-0C13-4153-A80D-E44628E7FB45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33C4-1897-4BB8-AE66-74401A30C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21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AEEB-0C13-4153-A80D-E44628E7FB45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33C4-1897-4BB8-AE66-74401A30C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43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AEEB-0C13-4153-A80D-E44628E7FB45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33C4-1897-4BB8-AE66-74401A30C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66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AEEB-0C13-4153-A80D-E44628E7FB45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33C4-1897-4BB8-AE66-74401A30C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85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AEEB-0C13-4153-A80D-E44628E7FB45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33C4-1897-4BB8-AE66-74401A30C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03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AEEB-0C13-4153-A80D-E44628E7FB45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33C4-1897-4BB8-AE66-74401A30C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43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AEEB-0C13-4153-A80D-E44628E7FB45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33C4-1897-4BB8-AE66-74401A30C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34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AEEB-0C13-4153-A80D-E44628E7FB45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33C4-1897-4BB8-AE66-74401A30C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22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AEEB-0C13-4153-A80D-E44628E7FB45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33C4-1897-4BB8-AE66-74401A30C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28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DAEEB-0C13-4153-A80D-E44628E7FB45}" type="datetimeFigureOut">
              <a:rPr lang="fr-FR" smtClean="0"/>
              <a:t>09/11/2022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E33C4-1897-4BB8-AE66-74401A30CB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64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Cérémonie d’installation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3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6783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18639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9956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7105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95715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27233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78799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9178938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</Words>
  <Application>Microsoft Office PowerPoint</Application>
  <PresentationFormat>Grand écran</PresentationFormat>
  <Paragraphs>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Cérémonie d’installation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Conseil d'Etat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Cérémonie d’installation</dc:title>
  <dc:creator>MINET Fabien</dc:creator>
  <cp:lastModifiedBy>MINET Fabien</cp:lastModifiedBy>
  <cp:revision>3</cp:revision>
  <dcterms:created xsi:type="dcterms:W3CDTF">2022-09-12T13:32:05Z</dcterms:created>
  <dcterms:modified xsi:type="dcterms:W3CDTF">2022-11-09T08:54:04Z</dcterms:modified>
</cp:coreProperties>
</file>