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photoAlbum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FE37C4-9BBB-4640-815F-0416ABBF83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DECCC6-A2C2-4B25-87A9-8320B58DA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0404B4-0CA4-4882-A43D-9817360E3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413992-ADEB-4BA9-AF03-5EC58E24C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5382C9-33D5-450A-833C-4E610E21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99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76D2B6-4F64-4C00-B046-538455EED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CA9BE4-8A34-41C4-9CAE-1543BE1E5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F5EA62-BF62-480C-9544-4B2B2876F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54AEBD-624C-4ED7-95CF-C2E586048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4922F4-863B-475A-9352-FA1AA93A2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5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D959FA8-4DD1-4A2C-9C83-C4A4259E40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4C75C1-49BE-4909-88E8-ABB61646D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8F803E-3700-45A8-A4C3-DF18D5520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6579F9-3B19-41E5-BCD6-2AC03EA6F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EBDA39-A783-4628-8FBE-939B88272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63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A04A25-9551-413B-9CF6-4276158A7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2838BF-4454-4CBD-B88C-5B3C5EC5C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158AA5-E243-4D20-BF3C-92AA6A272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B01947-8255-40A1-BFD6-553FA5BBE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701D3B-AEA9-47D7-9836-CCD8C613D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95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35CB03-51AE-4ACE-98EB-55786898F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76D528-F78E-4778-9186-F01ECFB06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FB8720-6C14-4A73-BF8C-16DDE90EF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137F7A-2DDA-4702-9735-EE61D871D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3E10AA-9F71-4F55-924C-381000487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74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75B293-60C1-4C86-9905-A238ACD86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57D7A8-0F2B-40F6-B86E-A33EC82B60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1D9038C-D965-4EFE-9CB2-47E1EA381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0AD830-FAE2-4B86-B0F4-01BEFC195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4C49DE-2A41-4957-8263-9353785B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B77B38-BD51-44FC-9778-2E79250B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56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5D6284-B4F5-4CB7-BBB3-EC5B35B0A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3FFDC2-6D99-4FF6-A173-7D4FE0743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40B256-0BE2-403D-80A9-604B687F9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DE5B194-A14E-404F-9417-F2C5FC8D2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9ACDD0-F3D1-42F0-BFC8-C3E38F1A8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8ED317F-E00E-4A13-AB86-101A3289A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9CCC208-57FB-4936-A6A0-192C631FC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61A163E-C9D8-4DDC-A08F-C9AE95DB3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437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57424A-A252-4689-B1A7-3641160EF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91B48C-C1B9-4713-BACC-F5620943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4FB944-B34E-48F6-9412-3F9AD8DE8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C39D29-7E97-4CED-9732-50EBADE4E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983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8C8BAA9-85A6-4EC1-BB6C-573762932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9518D2D-1A21-42D4-B066-CAB7E2002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7EC023E-D6EF-42E8-BB16-426097159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56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B86D5A-047C-4707-A7BC-28B011789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F071CF-4B0F-4276-ADE5-C0FB87C90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2426BB8-0978-43D8-A2A8-4C1EAD9C5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BF9044-C7DA-4E8F-BD04-CD09664A2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84591E-FEB8-4EFA-B084-4298411D2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C09D76-566C-4CBF-8E85-86088ECA0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33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E5E74-8265-48DE-8EFE-A0414DEB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29DA29A-1692-41B9-809A-FB27CDE1B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29B41BD-0356-433E-918E-36CF5F9C2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5A8D39-F72C-4B1E-86CF-A7A1B2EA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ABA7FD-8371-4314-B6B7-1122EEEB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DDA406-1C02-446A-BBDF-E33DD4E81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70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B4A9E15-7DF2-4B29-B081-2D22A07F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CFECA8-5220-4C6B-8714-3178B4CBB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E7082D-34BB-491C-BD9D-0D0E7CB5C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B2443-96A8-4A36-8624-01E0AC4543D6}" type="datetimeFigureOut">
              <a:rPr lang="fr-FR" smtClean="0"/>
              <a:t>21/11/2023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F14A4F-0823-4867-937C-EA54A5126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729D86-D2A9-4C56-9AE5-0AF4CB3B8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9FDA0-FA0E-4053-B491-E86656DEF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789CF8-4A43-4BF8-A4F8-2B31AAE12D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70 ans des</a:t>
            </a:r>
            <a:br>
              <a:rPr lang="fr-FR" dirty="0"/>
            </a:br>
            <a:r>
              <a:rPr lang="fr-FR" dirty="0"/>
              <a:t>juridictions administratives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C0D0DB-C4B4-4C61-B6A9-0BD34AC77E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5595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0231117_141734">
            <a:extLst>
              <a:ext uri="{FF2B5EF4-FFF2-40B4-BE49-F238E27FC236}">
                <a16:creationId xmlns:a16="http://schemas.microsoft.com/office/drawing/2014/main" id="{66CD7DD9-0D1D-4396-978E-21FE925827F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7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0231117_145314">
            <a:extLst>
              <a:ext uri="{FF2B5EF4-FFF2-40B4-BE49-F238E27FC236}">
                <a16:creationId xmlns:a16="http://schemas.microsoft.com/office/drawing/2014/main" id="{994BDE50-31B1-4EA0-89CF-FD29212FD40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186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0231117_145713">
            <a:extLst>
              <a:ext uri="{FF2B5EF4-FFF2-40B4-BE49-F238E27FC236}">
                <a16:creationId xmlns:a16="http://schemas.microsoft.com/office/drawing/2014/main" id="{20A5CF2F-9AEF-429B-860E-56BA6295738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239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0231117_152917">
            <a:extLst>
              <a:ext uri="{FF2B5EF4-FFF2-40B4-BE49-F238E27FC236}">
                <a16:creationId xmlns:a16="http://schemas.microsoft.com/office/drawing/2014/main" id="{0D891627-EDF8-4BB6-81E0-E0B9BBB4E2C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52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0231117_152927">
            <a:extLst>
              <a:ext uri="{FF2B5EF4-FFF2-40B4-BE49-F238E27FC236}">
                <a16:creationId xmlns:a16="http://schemas.microsoft.com/office/drawing/2014/main" id="{B19A0D20-4A0B-4D2D-A5CC-1A0AF6078CB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833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0231117_182230">
            <a:extLst>
              <a:ext uri="{FF2B5EF4-FFF2-40B4-BE49-F238E27FC236}">
                <a16:creationId xmlns:a16="http://schemas.microsoft.com/office/drawing/2014/main" id="{3544536B-9E31-4E11-BDCD-2A031E5A3C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979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Grand écran</PresentationFormat>
  <Paragraphs>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70 ans des juridictions administratives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 ans des juridictions administratives</dc:title>
  <dc:creator>MINET Fabien</dc:creator>
  <cp:lastModifiedBy>MINET Fabien</cp:lastModifiedBy>
  <cp:revision>1</cp:revision>
  <dcterms:created xsi:type="dcterms:W3CDTF">2023-11-21T14:21:51Z</dcterms:created>
  <dcterms:modified xsi:type="dcterms:W3CDTF">2023-11-21T14:27:32Z</dcterms:modified>
</cp:coreProperties>
</file>